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64" r:id="rId3"/>
    <p:sldId id="257" r:id="rId4"/>
    <p:sldId id="262" r:id="rId5"/>
    <p:sldId id="258" r:id="rId6"/>
    <p:sldId id="259" r:id="rId7"/>
    <p:sldId id="260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B9E39D-574E-4D46-AA0E-41C27CF7AB17}" v="1" dt="2022-02-17T02:44:44.5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7" d="100"/>
          <a:sy n="127" d="100"/>
        </p:scale>
        <p:origin x="178" y="-7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35df57353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35df57353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35df57353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135df57353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35df5735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35df5735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35df57353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35df57353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35df57353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135df57353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35df57353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35df57353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#site-content" TargetMode="External"/><Relationship Id="rId2" Type="http://schemas.openxmlformats.org/officeDocument/2006/relationships/hyperlink" Target="https://www.kaggle.com/ananthu017/california-wildfire-incidents-20132020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kaggle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831350"/>
            <a:ext cx="8520600" cy="158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2300" b="1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0" lvl="0" indent="0" algn="ctr" rtl="0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2300" b="1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0" lvl="0" indent="0" algn="ctr" rtl="0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en" sz="2300" b="1">
                <a:solidFill>
                  <a:srgbClr val="24292F"/>
                </a:solidFill>
                <a:highlight>
                  <a:srgbClr val="FFFFFF"/>
                </a:highlight>
              </a:rPr>
              <a:t>Wildfire Damage Extent Compared to Available Relief Resources</a:t>
            </a:r>
            <a:endParaRPr sz="2300" b="1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15475" y="41834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Final project part 2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531E2-5B8C-489D-98DD-D22BC1636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Source of the data &amp;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FC31C4-FC9F-485A-8492-1DADF16EC8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Kinds  of data format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B0F56-D6E2-4263-BD38-5062D0F1EF3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Kaggle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800" b="0" i="0" u="sng" dirty="0">
                <a:solidFill>
                  <a:srgbClr val="24292F"/>
                </a:solidFill>
                <a:effectLst/>
                <a:latin typeface="-apple-system"/>
                <a:hlinkClick r:id="rId2"/>
              </a:rPr>
              <a:t>https://www.kaggle.com/ananthu017/california-wildfire-incidents-20132020</a:t>
            </a:r>
            <a:endParaRPr lang="en-US" sz="8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Two csv file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5A2B12F-3F70-4BD2-8E8F-FF7F9FABB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ter"/>
                <a:hlinkClick r:id="rId3"/>
              </a:rPr>
              <a:t>Skip to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ter"/>
                <a:hlinkClick r:id="rId3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ter"/>
                <a:hlinkClick r:id="rId3"/>
              </a:rPr>
              <a:t>content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AutoShape 3" descr="Kaggle">
            <a:hlinkClick r:id="rId4"/>
            <a:extLst>
              <a:ext uri="{FF2B5EF4-FFF2-40B4-BE49-F238E27FC236}">
                <a16:creationId xmlns:a16="http://schemas.microsoft.com/office/drawing/2014/main" id="{CD108B85-C902-449F-825F-DA739440A3E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F1D7A8A-457F-4F1A-8206-03E4F7AF63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9144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ter"/>
                <a:hlinkClick r:id="rId3"/>
              </a:rPr>
              <a:t>Skip to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ter"/>
                <a:hlinkClick r:id="rId3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ter"/>
                <a:hlinkClick r:id="rId3"/>
              </a:rPr>
              <a:t>content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AutoShape 6" descr="Kaggle">
            <a:hlinkClick r:id="rId4"/>
            <a:extLst>
              <a:ext uri="{FF2B5EF4-FFF2-40B4-BE49-F238E27FC236}">
                <a16:creationId xmlns:a16="http://schemas.microsoft.com/office/drawing/2014/main" id="{336936EC-8F2B-4670-8110-D845C9FDAC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94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en-US" sz="2000" dirty="0">
                <a:solidFill>
                  <a:schemeClr val="dk1"/>
                </a:solidFill>
              </a:rPr>
              <a:t>Reasons why we picked this topic</a:t>
            </a:r>
            <a:br>
              <a:rPr lang="en-US" sz="1400" dirty="0"/>
            </a:br>
            <a:endParaRPr sz="2700"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My grand parents house was bur down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Effects on Human Health and Welfare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Effects on Air</a:t>
            </a:r>
          </a:p>
          <a:p>
            <a:r>
              <a:rPr lang="en-US" dirty="0"/>
              <a:t>Insurance companies are having issues with so many fires to be put to claim. </a:t>
            </a:r>
          </a:p>
          <a:p>
            <a:endParaRPr lang="en-US" b="1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265500" y="10894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Tools and technology we use for this project</a:t>
            </a:r>
            <a:endParaRPr sz="1300" dirty="0"/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dirty="0"/>
              <a:t>Tableau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US" dirty="0"/>
              <a:t>P</a:t>
            </a:r>
            <a:r>
              <a:rPr lang="en" dirty="0"/>
              <a:t>ython</a:t>
            </a:r>
          </a:p>
          <a:p>
            <a:pPr lvl="1" indent="-342900">
              <a:buSzPts val="1800"/>
              <a:buChar char="❖"/>
            </a:pPr>
            <a:r>
              <a:rPr lang="en-US" dirty="0"/>
              <a:t>J</a:t>
            </a:r>
            <a:r>
              <a:rPr lang="en" dirty="0"/>
              <a:t>upyter notbook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US" dirty="0"/>
              <a:t>P</a:t>
            </a:r>
            <a:r>
              <a:rPr lang="en" dirty="0"/>
              <a:t>ostgressql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US" dirty="0"/>
              <a:t>G</a:t>
            </a:r>
            <a:r>
              <a:rPr lang="en" dirty="0"/>
              <a:t>it hub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US" dirty="0"/>
              <a:t>E</a:t>
            </a:r>
            <a:r>
              <a:rPr lang="en" dirty="0"/>
              <a:t>xcel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endParaRPr lang="en" dirty="0"/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	</a:t>
            </a:r>
            <a:endParaRPr dirty="0"/>
          </a:p>
          <a:p>
            <a:pPr marL="9144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that can be answered with data 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US" dirty="0"/>
              <a:t>B</a:t>
            </a:r>
            <a:r>
              <a:rPr lang="en" dirty="0"/>
              <a:t>est ecological predictor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US" dirty="0"/>
              <a:t>C</a:t>
            </a:r>
            <a:r>
              <a:rPr lang="en" dirty="0"/>
              <a:t>orrelation between remotness and fire size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US" dirty="0"/>
              <a:t>D</a:t>
            </a:r>
            <a:r>
              <a:rPr lang="en" dirty="0"/>
              <a:t>oes avaliblity of resources affect fire size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endParaRPr dirty="0"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265500" y="810491"/>
            <a:ext cx="4045200" cy="19049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The data exploration phrase </a:t>
            </a:r>
            <a:endParaRPr sz="2400" dirty="0"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ETL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CSV file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Python data cleaning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Export to Postgres Sql Database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analysis phase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TABLEAU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 Machine learning model</a:t>
            </a:r>
          </a:p>
          <a:p>
            <a:pPr algn="l"/>
            <a:r>
              <a:rPr lang="en-US" b="1" i="0" dirty="0">
                <a:solidFill>
                  <a:srgbClr val="24292F"/>
                </a:solidFill>
                <a:effectLst/>
                <a:latin typeface="-apple-system"/>
              </a:rPr>
              <a:t>Linear Regression Model</a:t>
            </a:r>
          </a:p>
          <a:p>
            <a:pPr lvl="1"/>
            <a:r>
              <a:rPr lang="en-US" b="1" dirty="0">
                <a:solidFill>
                  <a:srgbClr val="24292F"/>
                </a:solidFill>
                <a:latin typeface="-apple-system"/>
              </a:rPr>
              <a:t>Fire size vs remoteness</a:t>
            </a:r>
            <a:endParaRPr lang="en-US" b="1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/>
            <a:r>
              <a:rPr lang="en-US" b="1" i="0" dirty="0">
                <a:solidFill>
                  <a:srgbClr val="24292F"/>
                </a:solidFill>
                <a:effectLst/>
                <a:latin typeface="-apple-system"/>
              </a:rPr>
              <a:t>Logistical Regression Mod</a:t>
            </a:r>
          </a:p>
          <a:p>
            <a:pPr lvl="1"/>
            <a:r>
              <a:rPr lang="en-US" b="1" i="0" dirty="0">
                <a:solidFill>
                  <a:srgbClr val="24292F"/>
                </a:solidFill>
                <a:effectLst/>
                <a:latin typeface="-apple-system"/>
              </a:rPr>
              <a:t>Rando</a:t>
            </a:r>
            <a:r>
              <a:rPr lang="en-US" b="1" dirty="0">
                <a:solidFill>
                  <a:srgbClr val="24292F"/>
                </a:solidFill>
                <a:latin typeface="-apple-system"/>
              </a:rPr>
              <a:t>m forest future selection</a:t>
            </a:r>
          </a:p>
          <a:p>
            <a:pPr lvl="1"/>
            <a:r>
              <a:rPr lang="en-US" b="1" i="0" dirty="0" err="1">
                <a:solidFill>
                  <a:srgbClr val="24292F"/>
                </a:solidFill>
                <a:effectLst/>
                <a:latin typeface="-apple-system"/>
              </a:rPr>
              <a:t>Sk</a:t>
            </a:r>
            <a:r>
              <a:rPr lang="en-US" b="1" dirty="0" err="1">
                <a:solidFill>
                  <a:srgbClr val="24292F"/>
                </a:solidFill>
                <a:latin typeface="-apple-system"/>
              </a:rPr>
              <a:t>learn</a:t>
            </a:r>
            <a:r>
              <a:rPr lang="en-US" b="1" dirty="0">
                <a:solidFill>
                  <a:srgbClr val="24292F"/>
                </a:solidFill>
                <a:latin typeface="-apple-system"/>
              </a:rPr>
              <a:t> classifies</a:t>
            </a:r>
          </a:p>
          <a:p>
            <a:pPr lvl="1"/>
            <a:r>
              <a:rPr lang="en-US" b="1" i="0" dirty="0">
                <a:solidFill>
                  <a:srgbClr val="24292F"/>
                </a:solidFill>
                <a:effectLst/>
                <a:latin typeface="-apple-system"/>
              </a:rPr>
              <a:t>	</a:t>
            </a:r>
          </a:p>
          <a:p>
            <a:pPr lvl="1"/>
            <a:endParaRPr lang="en-US" b="1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   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265500" y="10894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algn="l"/>
            <a:r>
              <a:rPr lang="en" sz="3366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600" b="1" i="0" dirty="0">
                <a:solidFill>
                  <a:srgbClr val="24292F"/>
                </a:solidFill>
                <a:effectLst/>
                <a:latin typeface="+mj-lt"/>
              </a:rPr>
              <a:t>Description of Communication Protocols:</a:t>
            </a:r>
            <a:br>
              <a:rPr lang="en-US" sz="1600" b="1" i="0" dirty="0">
                <a:solidFill>
                  <a:srgbClr val="24292F"/>
                </a:solidFill>
                <a:effectLst/>
                <a:latin typeface="+mj-lt"/>
              </a:rPr>
            </a:br>
            <a:endParaRPr sz="1600" dirty="0">
              <a:latin typeface="+mj-lt"/>
            </a:endParaRPr>
          </a:p>
        </p:txBody>
      </p:sp>
      <p:sp>
        <p:nvSpPr>
          <p:cNvPr id="103" name="Google Shape;103;p2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n-US" dirty="0"/>
              <a:t>Zoom</a:t>
            </a:r>
          </a:p>
          <a:p>
            <a:pPr marL="742950" lvl="1" indent="-285750"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n-US" dirty="0"/>
              <a:t>Meeting once a week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n-US" dirty="0"/>
              <a:t>Slack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v"/>
            </a:pPr>
            <a:r>
              <a:rPr lang="en-US" dirty="0"/>
              <a:t>Group text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</TotalTime>
  <Words>186</Words>
  <Application>Microsoft Office PowerPoint</Application>
  <PresentationFormat>On-screen Show (16:9)</PresentationFormat>
  <Paragraphs>56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-apple-system</vt:lpstr>
      <vt:lpstr>Arial</vt:lpstr>
      <vt:lpstr>Inter</vt:lpstr>
      <vt:lpstr>Times New Roman</vt:lpstr>
      <vt:lpstr>Wingdings</vt:lpstr>
      <vt:lpstr>Simple Light</vt:lpstr>
      <vt:lpstr>  Wildfire Damage Extent Compared to Available Relief Resources </vt:lpstr>
      <vt:lpstr>Source of the data &amp;</vt:lpstr>
      <vt:lpstr>Reasons why we picked this topic </vt:lpstr>
      <vt:lpstr> Tools and technology we use for this project</vt:lpstr>
      <vt:lpstr>Questions that can be answered with data </vt:lpstr>
      <vt:lpstr>The data exploration phrase </vt:lpstr>
      <vt:lpstr>The analysis phase  </vt:lpstr>
      <vt:lpstr>  Description of Communication Protocols: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Wildfire Damage Extent Compared to Available Relief Resources</dc:title>
  <dc:creator>meareg mamo</dc:creator>
  <cp:lastModifiedBy>meareg mamo</cp:lastModifiedBy>
  <cp:revision>4</cp:revision>
  <dcterms:modified xsi:type="dcterms:W3CDTF">2022-02-17T03:12:47Z</dcterms:modified>
</cp:coreProperties>
</file>